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
  </p:notesMasterIdLst>
  <p:sldIdLst>
    <p:sldId id="256" r:id="rId2"/>
    <p:sldId id="386" r:id="rId3"/>
    <p:sldId id="384" r:id="rId4"/>
    <p:sldId id="383" r:id="rId5"/>
    <p:sldId id="387" r:id="rId6"/>
    <p:sldId id="315" r:id="rId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ores, Gregory (LCDR)" initials="F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797979"/>
    <a:srgbClr val="E46C0A"/>
    <a:srgbClr val="011E46"/>
    <a:srgbClr val="FFCE0B"/>
    <a:srgbClr val="B1B1B1"/>
    <a:srgbClr val="00457C"/>
    <a:srgbClr val="CB6219"/>
    <a:srgbClr val="043368"/>
    <a:srgbClr val="042867"/>
    <a:srgbClr val="043E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61" autoAdjust="0"/>
    <p:restoredTop sz="94783" autoAdjust="0"/>
  </p:normalViewPr>
  <p:slideViewPr>
    <p:cSldViewPr snapToGrid="0" snapToObjects="1">
      <p:cViewPr varScale="1">
        <p:scale>
          <a:sx n="186" d="100"/>
          <a:sy n="186" d="100"/>
        </p:scale>
        <p:origin x="2432" y="200"/>
      </p:cViewPr>
      <p:guideLst>
        <p:guide orient="horz" pos="2160"/>
        <p:guide pos="2880"/>
      </p:guideLst>
    </p:cSldViewPr>
  </p:slideViewPr>
  <p:outlineViewPr>
    <p:cViewPr>
      <p:scale>
        <a:sx n="33" d="100"/>
        <a:sy n="33" d="100"/>
      </p:scale>
      <p:origin x="8" y="10904"/>
    </p:cViewPr>
  </p:outlineViewPr>
  <p:notesTextViewPr>
    <p:cViewPr>
      <p:scale>
        <a:sx n="100" d="100"/>
        <a:sy n="100" d="100"/>
      </p:scale>
      <p:origin x="0" y="0"/>
    </p:cViewPr>
  </p:notesTextViewPr>
  <p:sorterViewPr>
    <p:cViewPr>
      <p:scale>
        <a:sx n="223" d="100"/>
        <a:sy n="223" d="100"/>
      </p:scale>
      <p:origin x="0" y="97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575A982-AFD6-CD48-B4CB-F3B1870100C5}" type="datetimeFigureOut">
              <a:rPr lang="en-US" smtClean="0"/>
              <a:t>5/19/23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9EF4498-8F37-C742-880C-4076278C2A9A}" type="slidenum">
              <a:rPr lang="en-US" smtClean="0"/>
              <a:t>‹#›</a:t>
            </a:fld>
            <a:endParaRPr lang="en-US"/>
          </a:p>
        </p:txBody>
      </p:sp>
    </p:spTree>
    <p:extLst>
      <p:ext uri="{BB962C8B-B14F-4D97-AF65-F5344CB8AC3E}">
        <p14:creationId xmlns:p14="http://schemas.microsoft.com/office/powerpoint/2010/main" val="2398916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74926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6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userDrawn="1"/>
        </p:nvSpPr>
        <p:spPr>
          <a:xfrm>
            <a:off x="0" y="492121"/>
            <a:ext cx="9144000" cy="6088067"/>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pencil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415" y="268045"/>
            <a:ext cx="4010025" cy="162763"/>
          </a:xfrm>
          <a:prstGeom prst="rect">
            <a:avLst/>
          </a:prstGeom>
        </p:spPr>
      </p:pic>
      <p:sp>
        <p:nvSpPr>
          <p:cNvPr id="4" name="Title Placeholder 1"/>
          <p:cNvSpPr>
            <a:spLocks noGrp="1"/>
          </p:cNvSpPr>
          <p:nvPr>
            <p:ph type="title"/>
          </p:nvPr>
        </p:nvSpPr>
        <p:spPr>
          <a:xfrm>
            <a:off x="484823" y="1076326"/>
            <a:ext cx="8293418" cy="1344613"/>
          </a:xfrm>
          <a:prstGeom prst="rect">
            <a:avLst/>
          </a:prstGeom>
        </p:spPr>
        <p:txBody>
          <a:bodyPr vert="horz" lIns="91440" tIns="45720" rIns="91440" bIns="45720" rtlCol="0" anchor="ctr">
            <a:normAutofit/>
          </a:bodyPr>
          <a:lstStyle>
            <a:lvl1pPr algn="l">
              <a:lnSpc>
                <a:spcPct val="80000"/>
              </a:lnSpc>
              <a:defRPr sz="4000" b="0" i="0" kern="1100" spc="0">
                <a:solidFill>
                  <a:srgbClr val="364A7A"/>
                </a:solidFill>
                <a:latin typeface="Minion Pro"/>
                <a:cs typeface="Minion Pro"/>
              </a:defRPr>
            </a:lvl1pPr>
          </a:lstStyle>
          <a:p>
            <a:r>
              <a:rPr lang="en-US" dirty="0"/>
              <a:t>Click to edit Master title style</a:t>
            </a:r>
          </a:p>
        </p:txBody>
      </p:sp>
      <p:sp>
        <p:nvSpPr>
          <p:cNvPr id="5" name="Text Placeholder 6"/>
          <p:cNvSpPr>
            <a:spLocks noGrp="1"/>
          </p:cNvSpPr>
          <p:nvPr>
            <p:ph type="body" sz="quarter" idx="10"/>
          </p:nvPr>
        </p:nvSpPr>
        <p:spPr>
          <a:xfrm>
            <a:off x="497841" y="2763520"/>
            <a:ext cx="8280400" cy="3587433"/>
          </a:xfrm>
          <a:prstGeom prst="rect">
            <a:avLst/>
          </a:prstGeom>
        </p:spPr>
        <p:txBody>
          <a:bodyPr>
            <a:normAutofit/>
          </a:bodyPr>
          <a:lstStyle>
            <a:lvl1pPr marL="342900" indent="-342900">
              <a:buFont typeface="Wingdings" charset="2"/>
              <a:buChar char="§"/>
              <a:defRPr sz="2400" baseline="0">
                <a:solidFill>
                  <a:srgbClr val="364A7A"/>
                </a:solidFill>
                <a:latin typeface="Minion Pro"/>
                <a:cs typeface="Minion Pro"/>
              </a:defRPr>
            </a:lvl1pPr>
            <a:lvl2pPr marL="742950" indent="-285750">
              <a:buFont typeface="Wingdings" charset="2"/>
              <a:buChar char="§"/>
              <a:defRPr sz="2400" baseline="0">
                <a:solidFill>
                  <a:srgbClr val="364A7A"/>
                </a:solidFill>
                <a:latin typeface="Minion Pro"/>
                <a:cs typeface="Minion Pro"/>
              </a:defRPr>
            </a:lvl2pPr>
            <a:lvl3pPr marL="1143000" indent="-228600">
              <a:buFont typeface="Wingdings" charset="2"/>
              <a:buChar char="§"/>
              <a:defRPr sz="2400" baseline="0">
                <a:solidFill>
                  <a:srgbClr val="364A7A"/>
                </a:solidFill>
                <a:latin typeface="Minion Pro"/>
                <a:cs typeface="Minion Pro"/>
              </a:defRPr>
            </a:lvl3pPr>
            <a:lvl4pPr marL="1600200" indent="-228600">
              <a:buFont typeface="Wingdings" charset="2"/>
              <a:buChar char="§"/>
              <a:defRPr sz="2400" baseline="0">
                <a:solidFill>
                  <a:srgbClr val="364A7A"/>
                </a:solidFill>
                <a:latin typeface="Minion Pro"/>
                <a:cs typeface="Minion Pro"/>
              </a:defRPr>
            </a:lvl4pPr>
            <a:lvl5pPr marL="2057400" indent="-228600">
              <a:buFont typeface="Wingdings" charset="2"/>
              <a:buChar char="§"/>
              <a:defRPr sz="2400" baseline="0">
                <a:solidFill>
                  <a:srgbClr val="364A7A"/>
                </a:solidFill>
                <a:latin typeface="Minion Pro"/>
                <a:cs typeface="Minion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09601" y="2551039"/>
            <a:ext cx="8168640" cy="0"/>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1825837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7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userDrawn="1"/>
        </p:nvSpPr>
        <p:spPr>
          <a:xfrm>
            <a:off x="0" y="492121"/>
            <a:ext cx="9144000" cy="6088067"/>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285750" y="1047750"/>
            <a:ext cx="1682750" cy="521493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pic>
        <p:nvPicPr>
          <p:cNvPr id="6" name="Picture 5" descr="pencil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415" y="268045"/>
            <a:ext cx="4010025" cy="162763"/>
          </a:xfrm>
          <a:prstGeom prst="rect">
            <a:avLst/>
          </a:prstGeom>
        </p:spPr>
      </p:pic>
      <p:sp>
        <p:nvSpPr>
          <p:cNvPr id="10" name="Title Placeholder 1"/>
          <p:cNvSpPr>
            <a:spLocks noGrp="1"/>
          </p:cNvSpPr>
          <p:nvPr>
            <p:ph type="title"/>
          </p:nvPr>
        </p:nvSpPr>
        <p:spPr>
          <a:xfrm>
            <a:off x="484823" y="690246"/>
            <a:ext cx="8293418" cy="1344613"/>
          </a:xfrm>
          <a:prstGeom prst="rect">
            <a:avLst/>
          </a:prstGeom>
        </p:spPr>
        <p:txBody>
          <a:bodyPr vert="horz" lIns="91440" tIns="45720" rIns="91440" bIns="45720" rtlCol="0" anchor="ctr">
            <a:normAutofit/>
          </a:bodyPr>
          <a:lstStyle>
            <a:lvl1pPr algn="l">
              <a:lnSpc>
                <a:spcPct val="80000"/>
              </a:lnSpc>
              <a:defRPr sz="4000" b="0" i="0" kern="1100" spc="0">
                <a:solidFill>
                  <a:srgbClr val="364A7A"/>
                </a:solidFill>
                <a:latin typeface="Minion Pro"/>
                <a:cs typeface="Minion Pro"/>
              </a:defRPr>
            </a:lvl1pPr>
          </a:lstStyle>
          <a:p>
            <a:r>
              <a:rPr lang="en-US" dirty="0"/>
              <a:t>Click to edit Master title style</a:t>
            </a:r>
          </a:p>
        </p:txBody>
      </p:sp>
      <p:cxnSp>
        <p:nvCxnSpPr>
          <p:cNvPr id="11" name="Straight Connector 10"/>
          <p:cNvCxnSpPr/>
          <p:nvPr userDrawn="1"/>
        </p:nvCxnSpPr>
        <p:spPr>
          <a:xfrm>
            <a:off x="609601" y="2164959"/>
            <a:ext cx="8168640" cy="0"/>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903102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8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userDrawn="1"/>
        </p:nvSpPr>
        <p:spPr>
          <a:xfrm>
            <a:off x="0" y="492121"/>
            <a:ext cx="9144000" cy="6088067"/>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pencil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415" y="268045"/>
            <a:ext cx="4010025" cy="162763"/>
          </a:xfrm>
          <a:prstGeom prst="rect">
            <a:avLst/>
          </a:prstGeom>
        </p:spPr>
      </p:pic>
      <p:sp>
        <p:nvSpPr>
          <p:cNvPr id="8" name="Rectangle 7"/>
          <p:cNvSpPr/>
          <p:nvPr userDrawn="1"/>
        </p:nvSpPr>
        <p:spPr>
          <a:xfrm>
            <a:off x="285750" y="1047750"/>
            <a:ext cx="1682750" cy="521493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10" name="Title Placeholder 1"/>
          <p:cNvSpPr>
            <a:spLocks noGrp="1"/>
          </p:cNvSpPr>
          <p:nvPr>
            <p:ph type="title"/>
          </p:nvPr>
        </p:nvSpPr>
        <p:spPr>
          <a:xfrm>
            <a:off x="484823" y="771526"/>
            <a:ext cx="8293418" cy="1344613"/>
          </a:xfrm>
          <a:prstGeom prst="rect">
            <a:avLst/>
          </a:prstGeom>
        </p:spPr>
        <p:txBody>
          <a:bodyPr vert="horz" lIns="91440" tIns="45720" rIns="91440" bIns="45720" rtlCol="0" anchor="ctr">
            <a:normAutofit/>
          </a:bodyPr>
          <a:lstStyle>
            <a:lvl1pPr algn="l">
              <a:lnSpc>
                <a:spcPct val="80000"/>
              </a:lnSpc>
              <a:defRPr sz="4000" b="0" i="0" kern="1100" spc="0">
                <a:solidFill>
                  <a:srgbClr val="364A7A"/>
                </a:solidFill>
                <a:latin typeface="Minion Pro"/>
                <a:cs typeface="Minion Pro"/>
              </a:defRPr>
            </a:lvl1pPr>
          </a:lstStyle>
          <a:p>
            <a:r>
              <a:rPr lang="en-US" dirty="0"/>
              <a:t>Click to edit Master title style</a:t>
            </a:r>
          </a:p>
        </p:txBody>
      </p:sp>
    </p:spTree>
    <p:extLst>
      <p:ext uri="{BB962C8B-B14F-4D97-AF65-F5344CB8AC3E}">
        <p14:creationId xmlns:p14="http://schemas.microsoft.com/office/powerpoint/2010/main" val="354692751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9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userDrawn="1"/>
        </p:nvSpPr>
        <p:spPr>
          <a:xfrm>
            <a:off x="0" y="492121"/>
            <a:ext cx="9144000" cy="6088067"/>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pencil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415" y="268045"/>
            <a:ext cx="4010025" cy="162763"/>
          </a:xfrm>
          <a:prstGeom prst="rect">
            <a:avLst/>
          </a:prstGeom>
        </p:spPr>
      </p:pic>
    </p:spTree>
    <p:extLst>
      <p:ext uri="{BB962C8B-B14F-4D97-AF65-F5344CB8AC3E}">
        <p14:creationId xmlns:p14="http://schemas.microsoft.com/office/powerpoint/2010/main" val="237470135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020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userDrawn="1"/>
        </p:nvSpPr>
        <p:spPr>
          <a:xfrm>
            <a:off x="0" y="492121"/>
            <a:ext cx="9144000" cy="60880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213D3AC-E73B-3842-B223-85AE918C3E04}"/>
              </a:ext>
            </a:extLst>
          </p:cNvPr>
          <p:cNvSpPr/>
          <p:nvPr userDrawn="1"/>
        </p:nvSpPr>
        <p:spPr>
          <a:xfrm>
            <a:off x="0" y="492121"/>
            <a:ext cx="9144000" cy="45719"/>
          </a:xfrm>
          <a:prstGeom prst="rect">
            <a:avLst/>
          </a:prstGeom>
          <a:solidFill>
            <a:srgbClr val="B1B1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3802" y="97616"/>
            <a:ext cx="6666748" cy="496639"/>
          </a:xfrm>
          <a:prstGeom prst="rect">
            <a:avLst/>
          </a:prstGeom>
        </p:spPr>
      </p:pic>
      <p:pic>
        <p:nvPicPr>
          <p:cNvPr id="6" name="Picture 5">
            <a:extLst>
              <a:ext uri="{FF2B5EF4-FFF2-40B4-BE49-F238E27FC236}">
                <a16:creationId xmlns:a16="http://schemas.microsoft.com/office/drawing/2014/main" id="{79B1CF0F-997A-9A44-AE27-574E6EE636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9087" y="454281"/>
            <a:ext cx="8448114" cy="426077"/>
          </a:xfrm>
          <a:prstGeom prst="rect">
            <a:avLst/>
          </a:prstGeom>
        </p:spPr>
      </p:pic>
      <p:pic>
        <p:nvPicPr>
          <p:cNvPr id="8" name="Picture 7">
            <a:extLst>
              <a:ext uri="{FF2B5EF4-FFF2-40B4-BE49-F238E27FC236}">
                <a16:creationId xmlns:a16="http://schemas.microsoft.com/office/drawing/2014/main" id="{B3827F68-3E87-4540-915E-B286C1A6036D}"/>
              </a:ext>
            </a:extLst>
          </p:cNvPr>
          <p:cNvPicPr>
            <a:picLocks noChangeAspect="1"/>
          </p:cNvPicPr>
          <p:nvPr userDrawn="1"/>
        </p:nvPicPr>
        <p:blipFill>
          <a:blip r:embed="rId4"/>
          <a:stretch>
            <a:fillRect/>
          </a:stretch>
        </p:blipFill>
        <p:spPr>
          <a:xfrm>
            <a:off x="0" y="6458441"/>
            <a:ext cx="9144000" cy="461176"/>
          </a:xfrm>
          <a:prstGeom prst="rect">
            <a:avLst/>
          </a:prstGeom>
        </p:spPr>
      </p:pic>
    </p:spTree>
    <p:extLst>
      <p:ext uri="{BB962C8B-B14F-4D97-AF65-F5344CB8AC3E}">
        <p14:creationId xmlns:p14="http://schemas.microsoft.com/office/powerpoint/2010/main" val="162844655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4686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47890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74926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descr="NPS crest left aligned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807" y="437931"/>
            <a:ext cx="2036140" cy="499173"/>
          </a:xfrm>
          <a:prstGeom prst="rect">
            <a:avLst/>
          </a:prstGeom>
        </p:spPr>
      </p:pic>
    </p:spTree>
    <p:extLst>
      <p:ext uri="{BB962C8B-B14F-4D97-AF65-F5344CB8AC3E}">
        <p14:creationId xmlns:p14="http://schemas.microsoft.com/office/powerpoint/2010/main" val="8884686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userDrawn="1"/>
        </p:nvSpPr>
        <p:spPr>
          <a:xfrm>
            <a:off x="0" y="492121"/>
            <a:ext cx="9144000" cy="6088067"/>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pencil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415" y="268045"/>
            <a:ext cx="4010025" cy="162763"/>
          </a:xfrm>
          <a:prstGeom prst="rect">
            <a:avLst/>
          </a:prstGeom>
        </p:spPr>
      </p:pic>
      <p:sp>
        <p:nvSpPr>
          <p:cNvPr id="4" name="Title Placeholder 1"/>
          <p:cNvSpPr>
            <a:spLocks noGrp="1"/>
          </p:cNvSpPr>
          <p:nvPr>
            <p:ph type="title"/>
          </p:nvPr>
        </p:nvSpPr>
        <p:spPr>
          <a:xfrm>
            <a:off x="2151062" y="934720"/>
            <a:ext cx="6535737" cy="1486219"/>
          </a:xfrm>
          <a:prstGeom prst="rect">
            <a:avLst/>
          </a:prstGeom>
        </p:spPr>
        <p:txBody>
          <a:bodyPr vert="horz" lIns="91440" tIns="45720" rIns="91440" bIns="45720" rtlCol="0" anchor="ctr">
            <a:normAutofit/>
          </a:bodyPr>
          <a:lstStyle>
            <a:lvl1pPr algn="l">
              <a:lnSpc>
                <a:spcPct val="80000"/>
              </a:lnSpc>
              <a:defRPr sz="4000" b="0" i="0" kern="1100" spc="0">
                <a:solidFill>
                  <a:srgbClr val="364A7A"/>
                </a:solidFill>
                <a:latin typeface="Minion Pro"/>
                <a:cs typeface="Minion Pro"/>
              </a:defRPr>
            </a:lvl1pPr>
          </a:lstStyle>
          <a:p>
            <a:r>
              <a:rPr lang="en-US" dirty="0"/>
              <a:t>Click to edit Master title style</a:t>
            </a:r>
          </a:p>
        </p:txBody>
      </p:sp>
      <p:sp>
        <p:nvSpPr>
          <p:cNvPr id="7" name="Text Placeholder 6"/>
          <p:cNvSpPr>
            <a:spLocks noGrp="1"/>
          </p:cNvSpPr>
          <p:nvPr>
            <p:ph type="body" sz="quarter" idx="10"/>
          </p:nvPr>
        </p:nvSpPr>
        <p:spPr>
          <a:xfrm>
            <a:off x="2151063" y="2763520"/>
            <a:ext cx="6535737" cy="3617913"/>
          </a:xfrm>
          <a:prstGeom prst="rect">
            <a:avLst/>
          </a:prstGeom>
        </p:spPr>
        <p:txBody>
          <a:bodyPr>
            <a:normAutofit/>
          </a:bodyPr>
          <a:lstStyle>
            <a:lvl1pPr marL="342900" indent="-342900">
              <a:buFont typeface="Wingdings" charset="2"/>
              <a:buChar char="§"/>
              <a:defRPr sz="2400" baseline="0">
                <a:solidFill>
                  <a:srgbClr val="364A7A"/>
                </a:solidFill>
                <a:latin typeface="Minion Pro"/>
                <a:cs typeface="Minion Pro"/>
              </a:defRPr>
            </a:lvl1pPr>
            <a:lvl2pPr marL="742950" indent="-285750">
              <a:buFont typeface="Wingdings" charset="2"/>
              <a:buChar char="§"/>
              <a:defRPr sz="2400" baseline="0">
                <a:solidFill>
                  <a:srgbClr val="364A7A"/>
                </a:solidFill>
                <a:latin typeface="Minion Pro"/>
                <a:cs typeface="Minion Pro"/>
              </a:defRPr>
            </a:lvl2pPr>
            <a:lvl3pPr marL="1143000" indent="-228600">
              <a:buFont typeface="Wingdings" charset="2"/>
              <a:buChar char="§"/>
              <a:defRPr sz="2400" baseline="0">
                <a:solidFill>
                  <a:srgbClr val="364A7A"/>
                </a:solidFill>
                <a:latin typeface="Minion Pro"/>
                <a:cs typeface="Minion Pro"/>
              </a:defRPr>
            </a:lvl3pPr>
            <a:lvl4pPr marL="1600200" indent="-228600">
              <a:buFont typeface="Wingdings" charset="2"/>
              <a:buChar char="§"/>
              <a:defRPr sz="2400" baseline="0">
                <a:solidFill>
                  <a:srgbClr val="364A7A"/>
                </a:solidFill>
                <a:latin typeface="Minion Pro"/>
                <a:cs typeface="Minion Pro"/>
              </a:defRPr>
            </a:lvl4pPr>
            <a:lvl5pPr marL="2057400" indent="-228600">
              <a:buFont typeface="Wingdings" charset="2"/>
              <a:buChar char="§"/>
              <a:defRPr sz="2400" baseline="0">
                <a:solidFill>
                  <a:srgbClr val="364A7A"/>
                </a:solidFill>
                <a:latin typeface="Minion Pro"/>
                <a:cs typeface="Minion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047890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userDrawn="1"/>
        </p:nvSpPr>
        <p:spPr>
          <a:xfrm>
            <a:off x="0" y="492121"/>
            <a:ext cx="9144000" cy="6088067"/>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pencil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415" y="268045"/>
            <a:ext cx="4010025" cy="162763"/>
          </a:xfrm>
          <a:prstGeom prst="rect">
            <a:avLst/>
          </a:prstGeom>
        </p:spPr>
      </p:pic>
      <p:sp>
        <p:nvSpPr>
          <p:cNvPr id="13" name="Text Placeholder 6"/>
          <p:cNvSpPr>
            <a:spLocks noGrp="1"/>
          </p:cNvSpPr>
          <p:nvPr>
            <p:ph type="body" sz="quarter" idx="11"/>
          </p:nvPr>
        </p:nvSpPr>
        <p:spPr>
          <a:xfrm>
            <a:off x="474664" y="2763520"/>
            <a:ext cx="6535737" cy="3617913"/>
          </a:xfrm>
          <a:prstGeom prst="rect">
            <a:avLst/>
          </a:prstGeom>
        </p:spPr>
        <p:txBody>
          <a:bodyPr>
            <a:normAutofit/>
          </a:bodyPr>
          <a:lstStyle>
            <a:lvl1pPr marL="342900" indent="-342900">
              <a:buFont typeface="Wingdings" charset="2"/>
              <a:buChar char="§"/>
              <a:defRPr sz="2400" baseline="0">
                <a:solidFill>
                  <a:srgbClr val="364A7A"/>
                </a:solidFill>
                <a:latin typeface="Minion Pro"/>
                <a:cs typeface="Minion Pro"/>
              </a:defRPr>
            </a:lvl1pPr>
            <a:lvl2pPr marL="742950" indent="-285750">
              <a:buFont typeface="Wingdings" charset="2"/>
              <a:buChar char="§"/>
              <a:defRPr sz="2400" baseline="0">
                <a:solidFill>
                  <a:srgbClr val="364A7A"/>
                </a:solidFill>
                <a:latin typeface="Minion Pro"/>
                <a:cs typeface="Minion Pro"/>
              </a:defRPr>
            </a:lvl2pPr>
            <a:lvl3pPr marL="1143000" indent="-228600">
              <a:buFont typeface="Wingdings" charset="2"/>
              <a:buChar char="§"/>
              <a:defRPr sz="2400" baseline="0">
                <a:solidFill>
                  <a:srgbClr val="364A7A"/>
                </a:solidFill>
                <a:latin typeface="Minion Pro"/>
                <a:cs typeface="Minion Pro"/>
              </a:defRPr>
            </a:lvl3pPr>
            <a:lvl4pPr marL="1600200" indent="-228600">
              <a:buFont typeface="Wingdings" charset="2"/>
              <a:buChar char="§"/>
              <a:defRPr sz="2400" baseline="0">
                <a:solidFill>
                  <a:srgbClr val="364A7A"/>
                </a:solidFill>
                <a:latin typeface="Minion Pro"/>
                <a:cs typeface="Minion Pro"/>
              </a:defRPr>
            </a:lvl4pPr>
            <a:lvl5pPr marL="2057400" indent="-228600">
              <a:buFont typeface="Wingdings" charset="2"/>
              <a:buChar char="§"/>
              <a:defRPr sz="2400" baseline="0">
                <a:solidFill>
                  <a:srgbClr val="364A7A"/>
                </a:solidFill>
                <a:latin typeface="Minion Pro"/>
                <a:cs typeface="Minion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
          <p:cNvSpPr>
            <a:spLocks noGrp="1"/>
          </p:cNvSpPr>
          <p:nvPr>
            <p:ph type="title"/>
          </p:nvPr>
        </p:nvSpPr>
        <p:spPr>
          <a:xfrm>
            <a:off x="484823" y="1076326"/>
            <a:ext cx="6525578" cy="1344613"/>
          </a:xfrm>
          <a:prstGeom prst="rect">
            <a:avLst/>
          </a:prstGeom>
        </p:spPr>
        <p:txBody>
          <a:bodyPr vert="horz" lIns="91440" tIns="45720" rIns="91440" bIns="45720" rtlCol="0" anchor="ctr">
            <a:normAutofit/>
          </a:bodyPr>
          <a:lstStyle>
            <a:lvl1pPr algn="l">
              <a:lnSpc>
                <a:spcPct val="80000"/>
              </a:lnSpc>
              <a:defRPr sz="4000" b="0" i="0" kern="1100" spc="0">
                <a:solidFill>
                  <a:srgbClr val="364A7A"/>
                </a:solidFill>
                <a:latin typeface="Minion Pro"/>
                <a:cs typeface="Minion Pro"/>
              </a:defRPr>
            </a:lvl1pPr>
          </a:lstStyle>
          <a:p>
            <a:r>
              <a:rPr lang="en-US" dirty="0"/>
              <a:t>Click to edit Master title style</a:t>
            </a:r>
          </a:p>
        </p:txBody>
      </p:sp>
    </p:spTree>
    <p:extLst>
      <p:ext uri="{BB962C8B-B14F-4D97-AF65-F5344CB8AC3E}">
        <p14:creationId xmlns:p14="http://schemas.microsoft.com/office/powerpoint/2010/main" val="253407158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userDrawn="1"/>
        </p:nvSpPr>
        <p:spPr>
          <a:xfrm>
            <a:off x="0" y="492121"/>
            <a:ext cx="9144000" cy="6088067"/>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pencil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415" y="268045"/>
            <a:ext cx="4010025" cy="162763"/>
          </a:xfrm>
          <a:prstGeom prst="rect">
            <a:avLst/>
          </a:prstGeom>
        </p:spPr>
      </p:pic>
      <p:sp>
        <p:nvSpPr>
          <p:cNvPr id="4" name="Title Placeholder 1"/>
          <p:cNvSpPr>
            <a:spLocks noGrp="1"/>
          </p:cNvSpPr>
          <p:nvPr>
            <p:ph type="title"/>
          </p:nvPr>
        </p:nvSpPr>
        <p:spPr>
          <a:xfrm>
            <a:off x="484823" y="1076326"/>
            <a:ext cx="8293418" cy="1344613"/>
          </a:xfrm>
          <a:prstGeom prst="rect">
            <a:avLst/>
          </a:prstGeom>
        </p:spPr>
        <p:txBody>
          <a:bodyPr vert="horz" lIns="91440" tIns="45720" rIns="91440" bIns="45720" rtlCol="0" anchor="ctr">
            <a:normAutofit/>
          </a:bodyPr>
          <a:lstStyle>
            <a:lvl1pPr algn="l">
              <a:lnSpc>
                <a:spcPct val="80000"/>
              </a:lnSpc>
              <a:defRPr sz="4000" b="0" i="0" kern="1100" spc="0">
                <a:solidFill>
                  <a:srgbClr val="364A7A"/>
                </a:solidFill>
                <a:latin typeface="Minion Pro"/>
                <a:cs typeface="Minion Pro"/>
              </a:defRPr>
            </a:lvl1pPr>
          </a:lstStyle>
          <a:p>
            <a:r>
              <a:rPr lang="en-US" dirty="0"/>
              <a:t>Click to edit Master title style</a:t>
            </a:r>
          </a:p>
        </p:txBody>
      </p:sp>
      <p:sp>
        <p:nvSpPr>
          <p:cNvPr id="7" name="Text Placeholder 6"/>
          <p:cNvSpPr>
            <a:spLocks noGrp="1"/>
          </p:cNvSpPr>
          <p:nvPr>
            <p:ph type="body" sz="quarter" idx="10"/>
          </p:nvPr>
        </p:nvSpPr>
        <p:spPr>
          <a:xfrm>
            <a:off x="497841" y="2794000"/>
            <a:ext cx="3870959" cy="3587433"/>
          </a:xfrm>
          <a:prstGeom prst="rect">
            <a:avLst/>
          </a:prstGeom>
        </p:spPr>
        <p:txBody>
          <a:bodyPr>
            <a:normAutofit/>
          </a:bodyPr>
          <a:lstStyle>
            <a:lvl1pPr marL="342900" indent="-342900">
              <a:buFont typeface="Wingdings" charset="2"/>
              <a:buChar char="§"/>
              <a:defRPr sz="2400" baseline="0">
                <a:solidFill>
                  <a:srgbClr val="364A7A"/>
                </a:solidFill>
                <a:latin typeface="Minion Pro"/>
                <a:cs typeface="Minion Pro"/>
              </a:defRPr>
            </a:lvl1pPr>
            <a:lvl2pPr marL="742950" indent="-285750">
              <a:buFont typeface="Wingdings" charset="2"/>
              <a:buChar char="§"/>
              <a:defRPr sz="2400" baseline="0">
                <a:solidFill>
                  <a:srgbClr val="364A7A"/>
                </a:solidFill>
                <a:latin typeface="Minion Pro"/>
                <a:cs typeface="Minion Pro"/>
              </a:defRPr>
            </a:lvl2pPr>
            <a:lvl3pPr marL="1143000" indent="-228600">
              <a:buFont typeface="Wingdings" charset="2"/>
              <a:buChar char="§"/>
              <a:defRPr sz="2400" baseline="0">
                <a:solidFill>
                  <a:srgbClr val="364A7A"/>
                </a:solidFill>
                <a:latin typeface="Minion Pro"/>
                <a:cs typeface="Minion Pro"/>
              </a:defRPr>
            </a:lvl3pPr>
            <a:lvl4pPr marL="1600200" indent="-228600">
              <a:buFont typeface="Wingdings" charset="2"/>
              <a:buChar char="§"/>
              <a:defRPr sz="2400" baseline="0">
                <a:solidFill>
                  <a:srgbClr val="364A7A"/>
                </a:solidFill>
                <a:latin typeface="Minion Pro"/>
                <a:cs typeface="Minion Pro"/>
              </a:defRPr>
            </a:lvl4pPr>
            <a:lvl5pPr marL="2057400" indent="-228600">
              <a:buFont typeface="Wingdings" charset="2"/>
              <a:buChar char="§"/>
              <a:defRPr sz="2400" baseline="0">
                <a:solidFill>
                  <a:srgbClr val="364A7A"/>
                </a:solidFill>
                <a:latin typeface="Minion Pro"/>
                <a:cs typeface="Minion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609601" y="2551039"/>
            <a:ext cx="8168640" cy="0"/>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8992913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5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userDrawn="1"/>
        </p:nvSpPr>
        <p:spPr>
          <a:xfrm>
            <a:off x="0" y="492121"/>
            <a:ext cx="9144000" cy="6088067"/>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pencil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415" y="268045"/>
            <a:ext cx="4010025" cy="162763"/>
          </a:xfrm>
          <a:prstGeom prst="rect">
            <a:avLst/>
          </a:prstGeom>
        </p:spPr>
      </p:pic>
      <p:sp>
        <p:nvSpPr>
          <p:cNvPr id="8" name="Rectangle 7"/>
          <p:cNvSpPr/>
          <p:nvPr userDrawn="1"/>
        </p:nvSpPr>
        <p:spPr>
          <a:xfrm>
            <a:off x="4531361" y="2910840"/>
            <a:ext cx="4287520" cy="33543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9" name="Title Placeholder 1"/>
          <p:cNvSpPr>
            <a:spLocks noGrp="1"/>
          </p:cNvSpPr>
          <p:nvPr>
            <p:ph type="title"/>
          </p:nvPr>
        </p:nvSpPr>
        <p:spPr>
          <a:xfrm>
            <a:off x="484823" y="1076326"/>
            <a:ext cx="8293418" cy="1344613"/>
          </a:xfrm>
          <a:prstGeom prst="rect">
            <a:avLst/>
          </a:prstGeom>
        </p:spPr>
        <p:txBody>
          <a:bodyPr vert="horz" lIns="91440" tIns="45720" rIns="91440" bIns="45720" rtlCol="0" anchor="ctr">
            <a:normAutofit/>
          </a:bodyPr>
          <a:lstStyle>
            <a:lvl1pPr algn="l">
              <a:lnSpc>
                <a:spcPct val="80000"/>
              </a:lnSpc>
              <a:defRPr sz="4000" b="0" i="0" kern="1100" spc="0">
                <a:solidFill>
                  <a:srgbClr val="364A7A"/>
                </a:solidFill>
                <a:latin typeface="Minion Pro"/>
                <a:cs typeface="Minion Pro"/>
              </a:defRPr>
            </a:lvl1pPr>
          </a:lstStyle>
          <a:p>
            <a:r>
              <a:rPr lang="en-US" dirty="0"/>
              <a:t>Click to edit Master title style</a:t>
            </a:r>
          </a:p>
        </p:txBody>
      </p:sp>
      <p:sp>
        <p:nvSpPr>
          <p:cNvPr id="10" name="Text Placeholder 6"/>
          <p:cNvSpPr>
            <a:spLocks noGrp="1"/>
          </p:cNvSpPr>
          <p:nvPr>
            <p:ph type="body" sz="quarter" idx="10"/>
          </p:nvPr>
        </p:nvSpPr>
        <p:spPr>
          <a:xfrm>
            <a:off x="4795520" y="2783840"/>
            <a:ext cx="4003041" cy="3587433"/>
          </a:xfrm>
          <a:prstGeom prst="rect">
            <a:avLst/>
          </a:prstGeom>
        </p:spPr>
        <p:txBody>
          <a:bodyPr>
            <a:normAutofit/>
          </a:bodyPr>
          <a:lstStyle>
            <a:lvl1pPr marL="342900" indent="-342900">
              <a:buFont typeface="Wingdings" charset="2"/>
              <a:buChar char="§"/>
              <a:defRPr sz="2400" baseline="0">
                <a:solidFill>
                  <a:srgbClr val="364A7A"/>
                </a:solidFill>
                <a:latin typeface="Minion Pro"/>
                <a:cs typeface="Minion Pro"/>
              </a:defRPr>
            </a:lvl1pPr>
            <a:lvl2pPr marL="742950" indent="-285750">
              <a:buFont typeface="Wingdings" charset="2"/>
              <a:buChar char="§"/>
              <a:defRPr sz="2400" baseline="0">
                <a:solidFill>
                  <a:srgbClr val="364A7A"/>
                </a:solidFill>
                <a:latin typeface="Minion Pro"/>
                <a:cs typeface="Minion Pro"/>
              </a:defRPr>
            </a:lvl2pPr>
            <a:lvl3pPr marL="1143000" indent="-228600">
              <a:buFont typeface="Wingdings" charset="2"/>
              <a:buChar char="§"/>
              <a:defRPr sz="2400" baseline="0">
                <a:solidFill>
                  <a:srgbClr val="364A7A"/>
                </a:solidFill>
                <a:latin typeface="Minion Pro"/>
                <a:cs typeface="Minion Pro"/>
              </a:defRPr>
            </a:lvl3pPr>
            <a:lvl4pPr marL="1600200" indent="-228600">
              <a:buFont typeface="Wingdings" charset="2"/>
              <a:buChar char="§"/>
              <a:defRPr sz="2400" baseline="0">
                <a:solidFill>
                  <a:srgbClr val="364A7A"/>
                </a:solidFill>
                <a:latin typeface="Minion Pro"/>
                <a:cs typeface="Minion Pro"/>
              </a:defRPr>
            </a:lvl4pPr>
            <a:lvl5pPr marL="2057400" indent="-228600">
              <a:buFont typeface="Wingdings" charset="2"/>
              <a:buChar char="§"/>
              <a:defRPr sz="2400" baseline="0">
                <a:solidFill>
                  <a:srgbClr val="364A7A"/>
                </a:solidFill>
                <a:latin typeface="Minion Pro"/>
                <a:cs typeface="Minion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609601" y="2551039"/>
            <a:ext cx="8168640" cy="0"/>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337888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947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60" r:id="rId4"/>
    <p:sldLayoutId id="2147483662" r:id="rId5"/>
    <p:sldLayoutId id="2147483665" r:id="rId6"/>
    <p:sldLayoutId id="2147483667" r:id="rId7"/>
    <p:sldLayoutId id="2147483668" r:id="rId8"/>
    <p:sldLayoutId id="2147483669" r:id="rId9"/>
    <p:sldLayoutId id="2147483666" r:id="rId10"/>
    <p:sldLayoutId id="2147483663" r:id="rId11"/>
    <p:sldLayoutId id="2147483670" r:id="rId12"/>
    <p:sldLayoutId id="2147483671" r:id="rId13"/>
    <p:sldLayoutId id="2147483676"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4CE0F7-585C-7B93-D343-304A6FD25414}"/>
              </a:ext>
            </a:extLst>
          </p:cNvPr>
          <p:cNvPicPr>
            <a:picLocks noChangeAspect="1"/>
          </p:cNvPicPr>
          <p:nvPr/>
        </p:nvPicPr>
        <p:blipFill>
          <a:blip r:embed="rId3"/>
          <a:stretch>
            <a:fillRect/>
          </a:stretch>
        </p:blipFill>
        <p:spPr>
          <a:xfrm>
            <a:off x="574158" y="6077162"/>
            <a:ext cx="6400800" cy="457200"/>
          </a:xfrm>
          <a:prstGeom prst="rect">
            <a:avLst/>
          </a:prstGeom>
        </p:spPr>
      </p:pic>
      <p:sp>
        <p:nvSpPr>
          <p:cNvPr id="9" name="Title 1">
            <a:extLst>
              <a:ext uri="{FF2B5EF4-FFF2-40B4-BE49-F238E27FC236}">
                <a16:creationId xmlns:a16="http://schemas.microsoft.com/office/drawing/2014/main" id="{BDAC9E6F-4BF8-47C7-C487-9A93D637DB0A}"/>
              </a:ext>
            </a:extLst>
          </p:cNvPr>
          <p:cNvSpPr txBox="1">
            <a:spLocks/>
          </p:cNvSpPr>
          <p:nvPr/>
        </p:nvSpPr>
        <p:spPr>
          <a:xfrm>
            <a:off x="574158" y="484288"/>
            <a:ext cx="8569842" cy="1867026"/>
          </a:xfrm>
          <a:prstGeom prst="rect">
            <a:avLst/>
          </a:prstGeom>
          <a:effectLst>
            <a:glow rad="560843">
              <a:schemeClr val="bg1">
                <a:alpha val="40000"/>
              </a:schemeClr>
            </a:glow>
          </a:effectLst>
        </p:spPr>
        <p:txBody>
          <a:bodyPr vert="horz" lIns="0" tIns="45720" rIns="0" bIns="45720" rtlCol="0" anchor="ctr">
            <a:normAutofit/>
          </a:bodyPr>
          <a:lstStyle>
            <a:lvl1pPr algn="l" defTabSz="457200" rtl="0" eaLnBrk="1" latinLnBrk="0" hangingPunct="1">
              <a:lnSpc>
                <a:spcPct val="80000"/>
              </a:lnSpc>
              <a:spcBef>
                <a:spcPct val="0"/>
              </a:spcBef>
              <a:buNone/>
              <a:defRPr sz="4000" b="0" i="0" kern="1100" spc="0">
                <a:solidFill>
                  <a:srgbClr val="364A7A"/>
                </a:solidFill>
                <a:latin typeface="Minion Pro"/>
                <a:ea typeface="+mj-ea"/>
                <a:cs typeface="Minion Pro"/>
              </a:defRPr>
            </a:lvl1pPr>
          </a:lstStyle>
          <a:p>
            <a:r>
              <a:rPr lang="en-US" sz="6000" b="1" spc="-100" dirty="0">
                <a:solidFill>
                  <a:schemeClr val="tx1"/>
                </a:solidFill>
                <a:effectLst>
                  <a:outerShdw blurRad="63500" sx="102000" sy="102000" algn="ctr" rotWithShape="0">
                    <a:prstClr val="black">
                      <a:alpha val="40000"/>
                    </a:prstClr>
                  </a:outerShdw>
                </a:effectLst>
                <a:latin typeface="Trajan Pro" panose="02020502050506020301" pitchFamily="18" charset="77"/>
              </a:rPr>
              <a:t>Document </a:t>
            </a:r>
            <a:br>
              <a:rPr lang="en-US" sz="6000" b="1" spc="-100" dirty="0">
                <a:solidFill>
                  <a:schemeClr val="tx1"/>
                </a:solidFill>
                <a:effectLst>
                  <a:outerShdw blurRad="63500" sx="102000" sy="102000" algn="ctr" rotWithShape="0">
                    <a:prstClr val="black">
                      <a:alpha val="40000"/>
                    </a:prstClr>
                  </a:outerShdw>
                </a:effectLst>
                <a:latin typeface="Trajan Pro" panose="02020502050506020301" pitchFamily="18" charset="77"/>
              </a:rPr>
            </a:br>
            <a:r>
              <a:rPr lang="en-US" sz="6000" b="1" spc="-100" dirty="0">
                <a:solidFill>
                  <a:schemeClr val="tx1"/>
                </a:solidFill>
                <a:effectLst>
                  <a:outerShdw blurRad="63500" sx="102000" sy="102000" algn="ctr" rotWithShape="0">
                    <a:prstClr val="black">
                      <a:alpha val="40000"/>
                    </a:prstClr>
                  </a:outerShdw>
                </a:effectLst>
                <a:latin typeface="Trajan Pro" panose="02020502050506020301" pitchFamily="18" charset="77"/>
              </a:rPr>
              <a:t>Title</a:t>
            </a:r>
          </a:p>
        </p:txBody>
      </p:sp>
      <p:sp>
        <p:nvSpPr>
          <p:cNvPr id="10" name="Title 1">
            <a:extLst>
              <a:ext uri="{FF2B5EF4-FFF2-40B4-BE49-F238E27FC236}">
                <a16:creationId xmlns:a16="http://schemas.microsoft.com/office/drawing/2014/main" id="{5E683947-F106-FD59-05DE-3353DE6A0F91}"/>
              </a:ext>
            </a:extLst>
          </p:cNvPr>
          <p:cNvSpPr txBox="1">
            <a:spLocks/>
          </p:cNvSpPr>
          <p:nvPr/>
        </p:nvSpPr>
        <p:spPr>
          <a:xfrm>
            <a:off x="2094614" y="5072741"/>
            <a:ext cx="6251943" cy="999451"/>
          </a:xfrm>
          <a:prstGeom prst="rect">
            <a:avLst/>
          </a:prstGeom>
        </p:spPr>
        <p:txBody>
          <a:bodyPr vert="horz" lIns="0" tIns="45720" rIns="0" bIns="45720" rtlCol="0" anchor="ctr">
            <a:normAutofit/>
          </a:bodyPr>
          <a:lstStyle>
            <a:lvl1pPr algn="l" defTabSz="457200" rtl="0" eaLnBrk="1" latinLnBrk="0" hangingPunct="1">
              <a:lnSpc>
                <a:spcPct val="80000"/>
              </a:lnSpc>
              <a:spcBef>
                <a:spcPct val="0"/>
              </a:spcBef>
              <a:buNone/>
              <a:defRPr sz="4000" b="0" i="0" kern="1100" spc="0">
                <a:solidFill>
                  <a:srgbClr val="364A7A"/>
                </a:solidFill>
                <a:latin typeface="Minion Pro"/>
                <a:ea typeface="+mj-ea"/>
                <a:cs typeface="Minion Pro"/>
              </a:defRPr>
            </a:lvl1pPr>
          </a:lstStyle>
          <a:p>
            <a:r>
              <a:rPr lang="en-US" sz="2300" spc="-100" dirty="0">
                <a:solidFill>
                  <a:schemeClr val="tx1"/>
                </a:solidFill>
                <a:effectLst>
                  <a:glow rad="139700">
                    <a:schemeClr val="bg1">
                      <a:alpha val="40000"/>
                    </a:schemeClr>
                  </a:glow>
                  <a:outerShdw blurRad="50800" dist="38100" dir="2700000" algn="tl" rotWithShape="0">
                    <a:prstClr val="black">
                      <a:alpha val="40000"/>
                    </a:prstClr>
                  </a:outerShdw>
                </a:effectLst>
                <a:latin typeface="Trajan Pro" panose="02020502050506020301" pitchFamily="18" charset="77"/>
              </a:rPr>
              <a:t>NAVAL POSTGRADUATE SCHOOL</a:t>
            </a:r>
          </a:p>
        </p:txBody>
      </p:sp>
      <p:pic>
        <p:nvPicPr>
          <p:cNvPr id="11" name="Picture 10">
            <a:extLst>
              <a:ext uri="{FF2B5EF4-FFF2-40B4-BE49-F238E27FC236}">
                <a16:creationId xmlns:a16="http://schemas.microsoft.com/office/drawing/2014/main" id="{C18A7F04-9BC3-BB28-1586-72623FA2C532}"/>
              </a:ext>
            </a:extLst>
          </p:cNvPr>
          <p:cNvPicPr/>
          <p:nvPr/>
        </p:nvPicPr>
        <p:blipFill>
          <a:blip r:embed="rId4" cstate="print">
            <a:extLst>
              <a:ext uri="{28A0092B-C50C-407E-A947-70E740481C1C}">
                <a14:useLocalDpi xmlns:a14="http://schemas.microsoft.com/office/drawing/2010/main"/>
              </a:ext>
            </a:extLst>
          </a:blip>
          <a:stretch>
            <a:fillRect/>
          </a:stretch>
        </p:blipFill>
        <p:spPr>
          <a:xfrm>
            <a:off x="415552" y="4977026"/>
            <a:ext cx="1764254" cy="1190879"/>
          </a:xfrm>
          <a:prstGeom prst="rect">
            <a:avLst/>
          </a:prstGeom>
        </p:spPr>
      </p:pic>
    </p:spTree>
    <p:extLst>
      <p:ext uri="{BB962C8B-B14F-4D97-AF65-F5344CB8AC3E}">
        <p14:creationId xmlns:p14="http://schemas.microsoft.com/office/powerpoint/2010/main" val="1526815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7416CD-97E7-B31B-B829-C180DF29AF6B}"/>
              </a:ext>
            </a:extLst>
          </p:cNvPr>
          <p:cNvSpPr txBox="1">
            <a:spLocks/>
          </p:cNvSpPr>
          <p:nvPr/>
        </p:nvSpPr>
        <p:spPr>
          <a:xfrm>
            <a:off x="0" y="2267859"/>
            <a:ext cx="9144000" cy="2884711"/>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6600" b="0" i="0" kern="1100" spc="0">
                <a:solidFill>
                  <a:schemeClr val="tx1"/>
                </a:solidFill>
                <a:latin typeface="Gill Sans"/>
                <a:ea typeface="+mj-ea"/>
                <a:cs typeface="Gill Sans"/>
              </a:defRPr>
            </a:lvl1pPr>
          </a:lstStyle>
          <a:p>
            <a:pPr algn="ctr">
              <a:lnSpc>
                <a:spcPct val="90000"/>
              </a:lnSpc>
            </a:pPr>
            <a:r>
              <a:rPr lang="en-US" sz="4400" i="1" dirty="0">
                <a:solidFill>
                  <a:srgbClr val="B1B1B1"/>
                </a:solidFill>
                <a:latin typeface="Minion Pro" panose="02040503050306020203" pitchFamily="18" charset="0"/>
                <a:cs typeface="Calibri"/>
              </a:rPr>
              <a:t>An Introduction to the</a:t>
            </a:r>
          </a:p>
          <a:p>
            <a:pPr algn="ctr">
              <a:lnSpc>
                <a:spcPct val="110000"/>
              </a:lnSpc>
            </a:pPr>
            <a:r>
              <a:rPr lang="en-US" sz="4400" b="1" dirty="0">
                <a:solidFill>
                  <a:schemeClr val="bg2"/>
                </a:solidFill>
                <a:latin typeface="Trajan Pro"/>
                <a:cs typeface="Trajan Pro"/>
              </a:rPr>
              <a:t>NAVAL</a:t>
            </a:r>
          </a:p>
          <a:p>
            <a:pPr algn="ctr">
              <a:lnSpc>
                <a:spcPct val="90000"/>
              </a:lnSpc>
            </a:pPr>
            <a:r>
              <a:rPr lang="en-US" sz="4400" b="1" dirty="0">
                <a:solidFill>
                  <a:schemeClr val="bg2"/>
                </a:solidFill>
                <a:latin typeface="Trajan Pro"/>
                <a:cs typeface="Trajan Pro"/>
              </a:rPr>
              <a:t>POSTGRADUATE </a:t>
            </a:r>
            <a:br>
              <a:rPr lang="en-US" sz="4400" b="1" dirty="0">
                <a:solidFill>
                  <a:schemeClr val="bg2"/>
                </a:solidFill>
                <a:latin typeface="Trajan Pro"/>
                <a:cs typeface="Trajan Pro"/>
              </a:rPr>
            </a:br>
            <a:r>
              <a:rPr lang="en-US" sz="4400" b="1" dirty="0">
                <a:solidFill>
                  <a:schemeClr val="bg2"/>
                </a:solidFill>
                <a:latin typeface="Trajan Pro"/>
                <a:cs typeface="Trajan Pro"/>
              </a:rPr>
              <a:t>SCHOOL</a:t>
            </a:r>
            <a:endParaRPr lang="en-US" sz="4800" b="1" dirty="0">
              <a:solidFill>
                <a:schemeClr val="bg2"/>
              </a:solidFill>
              <a:latin typeface="Trajan Pro"/>
              <a:cs typeface="Trajan Pro"/>
            </a:endParaRPr>
          </a:p>
        </p:txBody>
      </p:sp>
    </p:spTree>
    <p:extLst>
      <p:ext uri="{BB962C8B-B14F-4D97-AF65-F5344CB8AC3E}">
        <p14:creationId xmlns:p14="http://schemas.microsoft.com/office/powerpoint/2010/main" val="2661618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477842E-086E-B321-33DF-49090B379017}"/>
              </a:ext>
            </a:extLst>
          </p:cNvPr>
          <p:cNvSpPr txBox="1">
            <a:spLocks/>
          </p:cNvSpPr>
          <p:nvPr/>
        </p:nvSpPr>
        <p:spPr>
          <a:xfrm>
            <a:off x="2167779" y="952871"/>
            <a:ext cx="6400799" cy="600921"/>
          </a:xfrm>
          <a:prstGeom prst="rect">
            <a:avLst/>
          </a:prstGeom>
        </p:spPr>
        <p:txBody>
          <a:bodyPr lIns="0" r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a:t>Mission</a:t>
            </a:r>
            <a:endParaRPr lang="en-US" sz="4800" dirty="0">
              <a:solidFill>
                <a:srgbClr val="00457C"/>
              </a:solidFill>
              <a:latin typeface="Minion Pro" panose="02040503050306020203" pitchFamily="18" charset="0"/>
            </a:endParaRPr>
          </a:p>
        </p:txBody>
      </p:sp>
      <p:sp>
        <p:nvSpPr>
          <p:cNvPr id="9" name="Text Placeholder 2">
            <a:extLst>
              <a:ext uri="{FF2B5EF4-FFF2-40B4-BE49-F238E27FC236}">
                <a16:creationId xmlns:a16="http://schemas.microsoft.com/office/drawing/2014/main" id="{E29D0D01-753B-EE1D-F351-5D49E3F1C917}"/>
              </a:ext>
            </a:extLst>
          </p:cNvPr>
          <p:cNvSpPr txBox="1">
            <a:spLocks/>
          </p:cNvSpPr>
          <p:nvPr/>
        </p:nvSpPr>
        <p:spPr>
          <a:xfrm>
            <a:off x="2274108" y="1524839"/>
            <a:ext cx="6400799" cy="823325"/>
          </a:xfrm>
          <a:prstGeom prst="rect">
            <a:avLst/>
          </a:prstGeom>
        </p:spPr>
        <p:txBody>
          <a:bodyPr lIns="0" r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solidFill>
                  <a:srgbClr val="797979"/>
                </a:solidFill>
                <a:latin typeface="Minion Pro" panose="02040503050306020203" pitchFamily="18" charset="0"/>
                <a:cs typeface="Arial" charset="0"/>
              </a:rPr>
              <a:t>Provide defense-focused graduate education, including classified studies </a:t>
            </a:r>
            <a:br>
              <a:rPr lang="en-US" sz="1600" dirty="0">
                <a:solidFill>
                  <a:srgbClr val="797979"/>
                </a:solidFill>
                <a:latin typeface="Minion Pro" panose="02040503050306020203" pitchFamily="18" charset="0"/>
                <a:cs typeface="Arial" charset="0"/>
              </a:rPr>
            </a:br>
            <a:r>
              <a:rPr lang="en-US" sz="1600" dirty="0">
                <a:solidFill>
                  <a:srgbClr val="797979"/>
                </a:solidFill>
                <a:latin typeface="Minion Pro" panose="02040503050306020203" pitchFamily="18" charset="0"/>
                <a:cs typeface="Arial" charset="0"/>
              </a:rPr>
              <a:t>and interdisciplinary research, to advance the operational effectiveness, technological leadership and warfighting advantage of the Naval service.</a:t>
            </a:r>
            <a:endParaRPr lang="en-US" altLang="ja-JP" sz="1600" dirty="0">
              <a:solidFill>
                <a:srgbClr val="797979"/>
              </a:solidFill>
              <a:latin typeface="Minion Pro" panose="02040503050306020203" pitchFamily="18" charset="0"/>
              <a:cs typeface="Arial" charset="0"/>
            </a:endParaRPr>
          </a:p>
          <a:p>
            <a:pPr marL="0" indent="0">
              <a:lnSpc>
                <a:spcPct val="60000"/>
              </a:lnSpc>
              <a:buFont typeface="Arial"/>
              <a:buNone/>
            </a:pPr>
            <a:endParaRPr lang="en-US" altLang="ja-JP" sz="1600" dirty="0">
              <a:solidFill>
                <a:srgbClr val="797979"/>
              </a:solidFill>
              <a:latin typeface="Minion Pro" panose="02040503050306020203" pitchFamily="18" charset="0"/>
              <a:cs typeface="Arial" charset="0"/>
            </a:endParaRPr>
          </a:p>
          <a:p>
            <a:pPr marL="0" indent="0">
              <a:buFont typeface="Arial"/>
              <a:buNone/>
            </a:pPr>
            <a:endParaRPr lang="en-US" sz="1600" dirty="0">
              <a:solidFill>
                <a:srgbClr val="797979"/>
              </a:solidFill>
              <a:latin typeface="Minion Pro" panose="02040503050306020203" pitchFamily="18" charset="0"/>
              <a:cs typeface="Arial" charset="0"/>
            </a:endParaRPr>
          </a:p>
        </p:txBody>
      </p:sp>
      <p:sp>
        <p:nvSpPr>
          <p:cNvPr id="12" name="Title 1">
            <a:extLst>
              <a:ext uri="{FF2B5EF4-FFF2-40B4-BE49-F238E27FC236}">
                <a16:creationId xmlns:a16="http://schemas.microsoft.com/office/drawing/2014/main" id="{BA1F7073-F1CF-02A8-6E74-533AFA3C8C96}"/>
              </a:ext>
            </a:extLst>
          </p:cNvPr>
          <p:cNvSpPr txBox="1">
            <a:spLocks/>
          </p:cNvSpPr>
          <p:nvPr/>
        </p:nvSpPr>
        <p:spPr>
          <a:xfrm>
            <a:off x="2287953" y="1028575"/>
            <a:ext cx="6400799" cy="600921"/>
          </a:xfrm>
          <a:prstGeom prst="rect">
            <a:avLst/>
          </a:prstGeom>
        </p:spPr>
        <p:txBody>
          <a:bodyPr vert="horz" lIns="0" tIns="45720" rIns="0" bIns="45720" rtlCol="0" anchor="ctr">
            <a:normAutofit/>
          </a:bodyPr>
          <a:lstStyle>
            <a:lvl1pPr algn="l" defTabSz="457200" rtl="0" eaLnBrk="1" latinLnBrk="0" hangingPunct="1">
              <a:lnSpc>
                <a:spcPct val="80000"/>
              </a:lnSpc>
              <a:spcBef>
                <a:spcPct val="0"/>
              </a:spcBef>
              <a:buNone/>
              <a:defRPr sz="4000" b="0" i="0" kern="1100" spc="0">
                <a:solidFill>
                  <a:srgbClr val="364A7A"/>
                </a:solidFill>
                <a:latin typeface="Minion Pro"/>
                <a:ea typeface="+mj-ea"/>
                <a:cs typeface="Minion Pro"/>
              </a:defRPr>
            </a:lvl1pPr>
          </a:lstStyle>
          <a:p>
            <a:r>
              <a:rPr lang="en-US" sz="3600" dirty="0">
                <a:solidFill>
                  <a:srgbClr val="003A65"/>
                </a:solidFill>
                <a:latin typeface="Minion Pro" panose="02040503050306020203" pitchFamily="18" charset="0"/>
              </a:rPr>
              <a:t>Mission</a:t>
            </a:r>
            <a:endParaRPr lang="en-US" sz="3600" b="1" spc="-100" dirty="0">
              <a:solidFill>
                <a:srgbClr val="003A65"/>
              </a:solidFill>
              <a:latin typeface="Trajan Pro" panose="02020502050506020301" pitchFamily="18" charset="77"/>
            </a:endParaRPr>
          </a:p>
        </p:txBody>
      </p:sp>
      <p:sp>
        <p:nvSpPr>
          <p:cNvPr id="4" name="Rectangle 3">
            <a:extLst>
              <a:ext uri="{FF2B5EF4-FFF2-40B4-BE49-F238E27FC236}">
                <a16:creationId xmlns:a16="http://schemas.microsoft.com/office/drawing/2014/main" id="{BAF9B32C-F4DB-8725-E7FB-0D174322548A}"/>
              </a:ext>
            </a:extLst>
          </p:cNvPr>
          <p:cNvSpPr/>
          <p:nvPr/>
        </p:nvSpPr>
        <p:spPr>
          <a:xfrm>
            <a:off x="349948" y="1032536"/>
            <a:ext cx="1674885" cy="5263924"/>
          </a:xfrm>
          <a:prstGeom prst="rect">
            <a:avLst/>
          </a:prstGeom>
          <a:blipFill>
            <a:blip r:embed="rId2"/>
            <a:stretch>
              <a:fillRect/>
            </a:stretch>
          </a:blipFill>
          <a:ln w="3175" cmpd="sng">
            <a:solidFill>
              <a:srgbClr val="B1B1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picture containing ball, sphere, art, world&#10;&#10;Description automatically generated">
            <a:extLst>
              <a:ext uri="{FF2B5EF4-FFF2-40B4-BE49-F238E27FC236}">
                <a16:creationId xmlns:a16="http://schemas.microsoft.com/office/drawing/2014/main" id="{AC08FE51-2935-14D0-B5F4-E62D89492C68}"/>
              </a:ext>
            </a:extLst>
          </p:cNvPr>
          <p:cNvPicPr>
            <a:picLocks noChangeAspect="1"/>
          </p:cNvPicPr>
          <p:nvPr/>
        </p:nvPicPr>
        <p:blipFill>
          <a:blip r:embed="rId3"/>
          <a:stretch>
            <a:fillRect/>
          </a:stretch>
        </p:blipFill>
        <p:spPr>
          <a:xfrm>
            <a:off x="4709197" y="2968181"/>
            <a:ext cx="4428979" cy="3549392"/>
          </a:xfrm>
          <a:prstGeom prst="rect">
            <a:avLst/>
          </a:prstGeom>
        </p:spPr>
      </p:pic>
    </p:spTree>
    <p:extLst>
      <p:ext uri="{BB962C8B-B14F-4D97-AF65-F5344CB8AC3E}">
        <p14:creationId xmlns:p14="http://schemas.microsoft.com/office/powerpoint/2010/main" val="2981390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308C2D-A13B-198C-34AA-7B4765600866}"/>
              </a:ext>
            </a:extLst>
          </p:cNvPr>
          <p:cNvSpPr txBox="1">
            <a:spLocks/>
          </p:cNvSpPr>
          <p:nvPr/>
        </p:nvSpPr>
        <p:spPr>
          <a:xfrm>
            <a:off x="457201" y="952871"/>
            <a:ext cx="6400799" cy="1197065"/>
          </a:xfrm>
          <a:prstGeom prst="rect">
            <a:avLst/>
          </a:prstGeom>
        </p:spPr>
        <p:txBody>
          <a:bodyPr vert="horz" lIns="0" tIns="45720" rIns="0" bIns="45720" rtlCol="0" anchor="ctr">
            <a:normAutofit/>
          </a:bodyPr>
          <a:lstStyle>
            <a:lvl1pPr algn="l" defTabSz="457200" rtl="0" eaLnBrk="1" latinLnBrk="0" hangingPunct="1">
              <a:lnSpc>
                <a:spcPct val="80000"/>
              </a:lnSpc>
              <a:spcBef>
                <a:spcPct val="0"/>
              </a:spcBef>
              <a:buNone/>
              <a:defRPr sz="4000" b="0" i="0" kern="1100" spc="0">
                <a:solidFill>
                  <a:srgbClr val="364A7A"/>
                </a:solidFill>
                <a:latin typeface="Minion Pro"/>
                <a:ea typeface="+mj-ea"/>
                <a:cs typeface="Minion Pro"/>
              </a:defRPr>
            </a:lvl1pPr>
          </a:lstStyle>
          <a:p>
            <a:r>
              <a:rPr lang="en-US" sz="3600" dirty="0">
                <a:solidFill>
                  <a:srgbClr val="00457C"/>
                </a:solidFill>
                <a:latin typeface="Minion Pro" panose="02040503050306020203" pitchFamily="18" charset="0"/>
              </a:rPr>
              <a:t>NPS </a:t>
            </a:r>
            <a:r>
              <a:rPr lang="en-US" sz="3600" i="1" dirty="0">
                <a:solidFill>
                  <a:srgbClr val="B1B1B1"/>
                </a:solidFill>
                <a:latin typeface="Minion Pro" panose="02040503050306020203" pitchFamily="18" charset="0"/>
              </a:rPr>
              <a:t>is</a:t>
            </a:r>
            <a:r>
              <a:rPr lang="en-US" sz="3600" dirty="0">
                <a:solidFill>
                  <a:srgbClr val="00457C"/>
                </a:solidFill>
                <a:latin typeface="Minion Pro" panose="02040503050306020203" pitchFamily="18" charset="0"/>
              </a:rPr>
              <a:t> graduate education.</a:t>
            </a:r>
          </a:p>
        </p:txBody>
      </p:sp>
      <p:sp>
        <p:nvSpPr>
          <p:cNvPr id="5" name="Text Placeholder 2">
            <a:extLst>
              <a:ext uri="{FF2B5EF4-FFF2-40B4-BE49-F238E27FC236}">
                <a16:creationId xmlns:a16="http://schemas.microsoft.com/office/drawing/2014/main" id="{53A1C3C3-B81F-0E8D-8220-CB029DC3ACAC}"/>
              </a:ext>
            </a:extLst>
          </p:cNvPr>
          <p:cNvSpPr txBox="1">
            <a:spLocks/>
          </p:cNvSpPr>
          <p:nvPr/>
        </p:nvSpPr>
        <p:spPr>
          <a:xfrm>
            <a:off x="457200" y="2298339"/>
            <a:ext cx="6400801" cy="3814219"/>
          </a:xfrm>
          <a:prstGeom prst="rect">
            <a:avLst/>
          </a:prstGeom>
        </p:spPr>
        <p:txBody>
          <a:bodyPr lIns="0" r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797979"/>
                </a:solidFill>
                <a:latin typeface="Minion Pro" panose="02040503050306020203" pitchFamily="18" charset="0"/>
                <a:cs typeface="Arial" charset="0"/>
              </a:rPr>
              <a:t>• Master’s Degrees, Post-Master’s, Ph.D.</a:t>
            </a:r>
          </a:p>
          <a:p>
            <a:pPr marL="0" indent="0">
              <a:buNone/>
            </a:pPr>
            <a:r>
              <a:rPr lang="en-US" altLang="ja-JP" sz="1600" dirty="0">
                <a:solidFill>
                  <a:srgbClr val="797979"/>
                </a:solidFill>
                <a:latin typeface="Minion Pro" panose="02040503050306020203" pitchFamily="18" charset="0"/>
                <a:cs typeface="Arial" charset="0"/>
              </a:rPr>
              <a:t>• Accelerated, defense-focused degree programs</a:t>
            </a:r>
          </a:p>
          <a:p>
            <a:pPr marL="0" indent="0">
              <a:buNone/>
            </a:pPr>
            <a:r>
              <a:rPr lang="en-US" altLang="ja-JP" sz="1600" dirty="0">
                <a:solidFill>
                  <a:srgbClr val="797979"/>
                </a:solidFill>
                <a:latin typeface="Minion Pro" panose="02040503050306020203" pitchFamily="18" charset="0"/>
                <a:cs typeface="Arial" charset="0"/>
              </a:rPr>
              <a:t>• Interdisciplinary, relevant, agile</a:t>
            </a:r>
          </a:p>
          <a:p>
            <a:pPr marL="0" indent="0">
              <a:buNone/>
            </a:pPr>
            <a:r>
              <a:rPr lang="en-US" altLang="ja-JP" sz="1600" dirty="0">
                <a:solidFill>
                  <a:srgbClr val="797979"/>
                </a:solidFill>
                <a:latin typeface="Minion Pro" panose="02040503050306020203" pitchFamily="18" charset="0"/>
                <a:cs typeface="Arial" charset="0"/>
              </a:rPr>
              <a:t>• Biennial program reviews by flag-level sponsors</a:t>
            </a:r>
          </a:p>
        </p:txBody>
      </p:sp>
      <p:cxnSp>
        <p:nvCxnSpPr>
          <p:cNvPr id="6" name="Straight Connector 5">
            <a:extLst>
              <a:ext uri="{FF2B5EF4-FFF2-40B4-BE49-F238E27FC236}">
                <a16:creationId xmlns:a16="http://schemas.microsoft.com/office/drawing/2014/main" id="{8AC787E2-CB3C-A0FF-5591-879A88C577DF}"/>
              </a:ext>
            </a:extLst>
          </p:cNvPr>
          <p:cNvCxnSpPr>
            <a:cxnSpLocks/>
          </p:cNvCxnSpPr>
          <p:nvPr/>
        </p:nvCxnSpPr>
        <p:spPr>
          <a:xfrm>
            <a:off x="457201" y="2015104"/>
            <a:ext cx="6313713" cy="0"/>
          </a:xfrm>
          <a:prstGeom prst="line">
            <a:avLst/>
          </a:prstGeom>
          <a:ln w="19050" cmpd="sng">
            <a:solidFill>
              <a:srgbClr val="B1B1B1"/>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591232D4-EEA4-8F27-50E1-880F5BD05367}"/>
              </a:ext>
            </a:extLst>
          </p:cNvPr>
          <p:cNvSpPr/>
          <p:nvPr/>
        </p:nvSpPr>
        <p:spPr>
          <a:xfrm>
            <a:off x="7121985" y="1032536"/>
            <a:ext cx="1674885" cy="5263924"/>
          </a:xfrm>
          <a:prstGeom prst="rect">
            <a:avLst/>
          </a:prstGeom>
          <a:blipFill>
            <a:blip r:embed="rId2"/>
            <a:stretch>
              <a:fillRect/>
            </a:stretch>
          </a:blipFill>
          <a:ln w="3175" cmpd="sng">
            <a:solidFill>
              <a:srgbClr val="B1B1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018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F9B32C-F4DB-8725-E7FB-0D174322548A}"/>
              </a:ext>
            </a:extLst>
          </p:cNvPr>
          <p:cNvSpPr/>
          <p:nvPr/>
        </p:nvSpPr>
        <p:spPr>
          <a:xfrm>
            <a:off x="349948" y="1032536"/>
            <a:ext cx="1674885" cy="5263924"/>
          </a:xfrm>
          <a:prstGeom prst="rect">
            <a:avLst/>
          </a:prstGeom>
          <a:blipFill>
            <a:blip r:embed="rId2"/>
            <a:stretch>
              <a:fillRect/>
            </a:stretch>
          </a:blipFill>
          <a:ln w="3175" cmpd="sng">
            <a:solidFill>
              <a:srgbClr val="B1B1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A788AB-94C0-8567-AF58-5C93F936DEB5}"/>
              </a:ext>
            </a:extLst>
          </p:cNvPr>
          <p:cNvSpPr txBox="1">
            <a:spLocks/>
          </p:cNvSpPr>
          <p:nvPr/>
        </p:nvSpPr>
        <p:spPr>
          <a:xfrm>
            <a:off x="2167779" y="952871"/>
            <a:ext cx="6400799" cy="600921"/>
          </a:xfrm>
          <a:prstGeom prst="rect">
            <a:avLst/>
          </a:prstGeom>
        </p:spPr>
        <p:txBody>
          <a:bodyPr lIns="0" r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a:t>Mission</a:t>
            </a:r>
            <a:endParaRPr lang="en-US" sz="4800" dirty="0">
              <a:solidFill>
                <a:srgbClr val="00457C"/>
              </a:solidFill>
              <a:latin typeface="Minion Pro" panose="02040503050306020203" pitchFamily="18" charset="0"/>
            </a:endParaRPr>
          </a:p>
        </p:txBody>
      </p:sp>
      <p:sp>
        <p:nvSpPr>
          <p:cNvPr id="5" name="Text Placeholder 2">
            <a:extLst>
              <a:ext uri="{FF2B5EF4-FFF2-40B4-BE49-F238E27FC236}">
                <a16:creationId xmlns:a16="http://schemas.microsoft.com/office/drawing/2014/main" id="{913F1D3C-374E-0903-C543-6DA09A588361}"/>
              </a:ext>
            </a:extLst>
          </p:cNvPr>
          <p:cNvSpPr txBox="1">
            <a:spLocks/>
          </p:cNvSpPr>
          <p:nvPr/>
        </p:nvSpPr>
        <p:spPr>
          <a:xfrm>
            <a:off x="2274108" y="1524839"/>
            <a:ext cx="6400799" cy="1904161"/>
          </a:xfrm>
          <a:prstGeom prst="rect">
            <a:avLst/>
          </a:prstGeom>
        </p:spPr>
        <p:txBody>
          <a:bodyPr lIns="0" r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797979"/>
                </a:solidFill>
                <a:latin typeface="Minion Pro" panose="02040503050306020203" pitchFamily="18" charset="0"/>
                <a:cs typeface="Arial" charset="0"/>
              </a:rPr>
              <a:t>Defense focused, Naval driven: the Naval Postgraduate School becomes fully optimized as the Department of the Navy’s applied research university to accelerate our “Advantage at Sea.” NPS is known as the premier source for thought leadership, innovative solutions and graduates prepared for the contemporary battlespace.</a:t>
            </a:r>
          </a:p>
        </p:txBody>
      </p:sp>
      <p:sp>
        <p:nvSpPr>
          <p:cNvPr id="6" name="Title 1">
            <a:extLst>
              <a:ext uri="{FF2B5EF4-FFF2-40B4-BE49-F238E27FC236}">
                <a16:creationId xmlns:a16="http://schemas.microsoft.com/office/drawing/2014/main" id="{AC86393C-E33D-F545-63A0-F463695BF0DD}"/>
              </a:ext>
            </a:extLst>
          </p:cNvPr>
          <p:cNvSpPr txBox="1">
            <a:spLocks/>
          </p:cNvSpPr>
          <p:nvPr/>
        </p:nvSpPr>
        <p:spPr>
          <a:xfrm>
            <a:off x="2287953" y="1028575"/>
            <a:ext cx="6400799" cy="600921"/>
          </a:xfrm>
          <a:prstGeom prst="rect">
            <a:avLst/>
          </a:prstGeom>
        </p:spPr>
        <p:txBody>
          <a:bodyPr vert="horz" lIns="0" tIns="45720" rIns="0" bIns="45720" rtlCol="0" anchor="ctr">
            <a:normAutofit/>
          </a:bodyPr>
          <a:lstStyle>
            <a:lvl1pPr algn="l" defTabSz="457200" rtl="0" eaLnBrk="1" latinLnBrk="0" hangingPunct="1">
              <a:lnSpc>
                <a:spcPct val="80000"/>
              </a:lnSpc>
              <a:spcBef>
                <a:spcPct val="0"/>
              </a:spcBef>
              <a:buNone/>
              <a:defRPr sz="4000" b="0" i="0" kern="1100" spc="0">
                <a:solidFill>
                  <a:srgbClr val="364A7A"/>
                </a:solidFill>
                <a:latin typeface="Minion Pro"/>
                <a:ea typeface="+mj-ea"/>
                <a:cs typeface="Minion Pro"/>
              </a:defRPr>
            </a:lvl1pPr>
          </a:lstStyle>
          <a:p>
            <a:r>
              <a:rPr lang="en-US" sz="3600" dirty="0">
                <a:solidFill>
                  <a:srgbClr val="003A65"/>
                </a:solidFill>
                <a:latin typeface="Minion Pro" panose="02040503050306020203" pitchFamily="18" charset="0"/>
              </a:rPr>
              <a:t>Vision</a:t>
            </a:r>
            <a:r>
              <a:rPr lang="en-US" sz="3200" b="1" spc="-100" dirty="0">
                <a:latin typeface="Trajan Pro" panose="02020502050506020301" pitchFamily="18" charset="77"/>
              </a:rPr>
              <a:t> </a:t>
            </a:r>
          </a:p>
        </p:txBody>
      </p:sp>
      <p:pic>
        <p:nvPicPr>
          <p:cNvPr id="15" name="Picture 14">
            <a:extLst>
              <a:ext uri="{FF2B5EF4-FFF2-40B4-BE49-F238E27FC236}">
                <a16:creationId xmlns:a16="http://schemas.microsoft.com/office/drawing/2014/main" id="{C1C5DBF6-EBAF-F370-6314-6B4A9DF1DEBD}"/>
              </a:ext>
            </a:extLst>
          </p:cNvPr>
          <p:cNvPicPr>
            <a:picLocks noChangeAspect="1"/>
          </p:cNvPicPr>
          <p:nvPr/>
        </p:nvPicPr>
        <p:blipFill>
          <a:blip r:embed="rId3"/>
          <a:stretch>
            <a:fillRect/>
          </a:stretch>
        </p:blipFill>
        <p:spPr>
          <a:xfrm>
            <a:off x="5488352" y="3319695"/>
            <a:ext cx="3348861" cy="2976765"/>
          </a:xfrm>
          <a:prstGeom prst="rect">
            <a:avLst/>
          </a:prstGeom>
        </p:spPr>
      </p:pic>
    </p:spTree>
    <p:extLst>
      <p:ext uri="{BB962C8B-B14F-4D97-AF65-F5344CB8AC3E}">
        <p14:creationId xmlns:p14="http://schemas.microsoft.com/office/powerpoint/2010/main" val="1499495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274" y="1"/>
            <a:ext cx="9137724" cy="7060969"/>
          </a:xfrm>
          <a:prstGeom prst="rect">
            <a:avLst/>
          </a:prstGeom>
          <a:blipFill>
            <a:blip r:embed="rId3"/>
            <a:stretch>
              <a:fillRect/>
            </a:stretch>
          </a:blipFill>
        </p:spPr>
      </p:pic>
      <p:sp>
        <p:nvSpPr>
          <p:cNvPr id="4" name="Rectangle 3"/>
          <p:cNvSpPr/>
          <p:nvPr/>
        </p:nvSpPr>
        <p:spPr>
          <a:xfrm>
            <a:off x="0" y="5353239"/>
            <a:ext cx="9144000" cy="1369086"/>
          </a:xfrm>
          <a:prstGeom prst="rect">
            <a:avLst/>
          </a:prstGeom>
          <a:solidFill>
            <a:schemeClr val="bg1">
              <a:alpha val="50000"/>
            </a:schemeClr>
          </a:solidFill>
          <a:ln>
            <a:no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401267" y="5591506"/>
            <a:ext cx="6341466" cy="892552"/>
          </a:xfrm>
          <a:prstGeom prst="rect">
            <a:avLst/>
          </a:prstGeom>
        </p:spPr>
        <p:txBody>
          <a:bodyPr wrap="square">
            <a:spAutoFit/>
          </a:bodyPr>
          <a:lstStyle/>
          <a:p>
            <a:pPr algn="ctr"/>
            <a:r>
              <a:rPr lang="en-US" b="1" spc="300" dirty="0">
                <a:latin typeface="Trajan Pro"/>
                <a:cs typeface="Trajan Pro"/>
              </a:rPr>
              <a:t>NAVAL POSTGRADUATE SCHOOL</a:t>
            </a:r>
          </a:p>
          <a:p>
            <a:pPr algn="ctr"/>
            <a:r>
              <a:rPr lang="en-US" sz="1600" dirty="0">
                <a:latin typeface="Minion Pro" panose="02040503050306020203" pitchFamily="18" charset="0"/>
                <a:cs typeface="Calibri"/>
              </a:rPr>
              <a:t>1 University Circle, Monterey, CA 93943</a:t>
            </a:r>
          </a:p>
          <a:p>
            <a:pPr algn="ctr"/>
            <a:r>
              <a:rPr lang="en-US" sz="1600" dirty="0">
                <a:latin typeface="Minion Pro" panose="02040503050306020203" pitchFamily="18" charset="0"/>
                <a:cs typeface="Calibri"/>
              </a:rPr>
              <a:t>(831) 656-1068 | www.nps.edu</a:t>
            </a:r>
          </a:p>
        </p:txBody>
      </p:sp>
    </p:spTree>
    <p:extLst>
      <p:ext uri="{BB962C8B-B14F-4D97-AF65-F5344CB8AC3E}">
        <p14:creationId xmlns:p14="http://schemas.microsoft.com/office/powerpoint/2010/main" val="3162372281"/>
      </p:ext>
    </p:extLst>
  </p:cSld>
  <p:clrMapOvr>
    <a:masterClrMapping/>
  </p:clrMapOvr>
</p:sld>
</file>

<file path=ppt/theme/theme1.xml><?xml version="1.0" encoding="utf-8"?>
<a:theme xmlns:a="http://schemas.openxmlformats.org/drawingml/2006/main" name="Default Theme">
  <a:themeElements>
    <a:clrScheme name="Custom 6">
      <a:dk1>
        <a:sysClr val="windowText" lastClr="000000"/>
      </a:dk1>
      <a:lt1>
        <a:sysClr val="window" lastClr="FFFFFF"/>
      </a:lt1>
      <a:dk2>
        <a:srgbClr val="1F497D"/>
      </a:dk2>
      <a:lt2>
        <a:srgbClr val="002B52"/>
      </a:lt2>
      <a:accent1>
        <a:srgbClr val="004A8D"/>
      </a:accent1>
      <a:accent2>
        <a:srgbClr val="CCCCCC"/>
      </a:accent2>
      <a:accent3>
        <a:srgbClr val="FFCC00"/>
      </a:accent3>
      <a:accent4>
        <a:srgbClr val="999999"/>
      </a:accent4>
      <a:accent5>
        <a:srgbClr val="FF6600"/>
      </a:accent5>
      <a:accent6>
        <a:srgbClr val="6699CC"/>
      </a:accent6>
      <a:hlink>
        <a:srgbClr val="C5D525"/>
      </a:hlink>
      <a:folHlink>
        <a:srgbClr val="33A9A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4062</TotalTime>
  <Words>153</Words>
  <Application>Microsoft Macintosh PowerPoint</Application>
  <PresentationFormat>On-screen Show (4:3)</PresentationFormat>
  <Paragraphs>19</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Cambria</vt:lpstr>
      <vt:lpstr>Minion Pro</vt:lpstr>
      <vt:lpstr>Trajan Pro</vt:lpstr>
      <vt:lpstr>Wingdings</vt:lpstr>
      <vt:lpstr>Default Theme</vt:lpstr>
      <vt:lpstr>PowerPoint Presentation</vt:lpstr>
      <vt:lpstr>PowerPoint Presentation</vt:lpstr>
      <vt:lpstr>PowerPoint Presentation</vt:lpstr>
      <vt:lpstr>PowerPoint Presentation</vt:lpstr>
      <vt:lpstr>PowerPoint Presentation</vt:lpstr>
      <vt:lpstr>PowerPoint Presentation</vt:lpstr>
    </vt:vector>
  </TitlesOfParts>
  <Company>Naval Postgraduate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Gretchen Miller</dc:creator>
  <cp:lastModifiedBy>Adams, Andrew (Contractor, Media Fusion)</cp:lastModifiedBy>
  <cp:revision>434</cp:revision>
  <cp:lastPrinted>2020-05-06T23:13:49Z</cp:lastPrinted>
  <dcterms:created xsi:type="dcterms:W3CDTF">2011-07-25T16:04:11Z</dcterms:created>
  <dcterms:modified xsi:type="dcterms:W3CDTF">2023-05-20T04:03:46Z</dcterms:modified>
</cp:coreProperties>
</file>